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7" r:id="rId2"/>
    <p:sldId id="338" r:id="rId3"/>
    <p:sldId id="339" r:id="rId4"/>
    <p:sldId id="340" r:id="rId5"/>
    <p:sldId id="341" r:id="rId6"/>
    <p:sldId id="343" r:id="rId7"/>
    <p:sldId id="344" r:id="rId8"/>
    <p:sldId id="342" r:id="rId9"/>
    <p:sldId id="329" r:id="rId10"/>
    <p:sldId id="330" r:id="rId11"/>
    <p:sldId id="331" r:id="rId12"/>
    <p:sldId id="332" r:id="rId13"/>
    <p:sldId id="322" r:id="rId14"/>
    <p:sldId id="333" r:id="rId15"/>
    <p:sldId id="334" r:id="rId16"/>
    <p:sldId id="266" r:id="rId17"/>
    <p:sldId id="319" r:id="rId18"/>
    <p:sldId id="326" r:id="rId19"/>
    <p:sldId id="258" r:id="rId20"/>
    <p:sldId id="335" r:id="rId21"/>
    <p:sldId id="268" r:id="rId22"/>
    <p:sldId id="270" r:id="rId23"/>
    <p:sldId id="271" r:id="rId24"/>
    <p:sldId id="273" r:id="rId25"/>
    <p:sldId id="275" r:id="rId26"/>
    <p:sldId id="327" r:id="rId27"/>
    <p:sldId id="276" r:id="rId28"/>
    <p:sldId id="312" r:id="rId29"/>
    <p:sldId id="277" r:id="rId30"/>
    <p:sldId id="278" r:id="rId31"/>
    <p:sldId id="300" r:id="rId32"/>
    <p:sldId id="297" r:id="rId33"/>
    <p:sldId id="301" r:id="rId34"/>
    <p:sldId id="298" r:id="rId35"/>
    <p:sldId id="302" r:id="rId36"/>
    <p:sldId id="299" r:id="rId37"/>
    <p:sldId id="279" r:id="rId38"/>
    <p:sldId id="310" r:id="rId39"/>
    <p:sldId id="311" r:id="rId40"/>
    <p:sldId id="259"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8F"/>
    <a:srgbClr val="48595D"/>
    <a:srgbClr val="FFFFFF"/>
    <a:srgbClr val="D9185C"/>
    <a:srgbClr val="06B4E6"/>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6327" autoAdjust="0"/>
  </p:normalViewPr>
  <p:slideViewPr>
    <p:cSldViewPr snapToGrid="0" showGuides="1">
      <p:cViewPr varScale="1">
        <p:scale>
          <a:sx n="80" d="100"/>
          <a:sy n="80" d="100"/>
        </p:scale>
        <p:origin x="126" y="18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7217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F760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17458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solidFill>
              <a:srgbClr val="F7A81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 Nov 2022</a:t>
            </a:r>
          </a:p>
        </p:txBody>
      </p:sp>
      <p:sp>
        <p:nvSpPr>
          <p:cNvPr id="4" name="Slide Number Placeholder 3"/>
          <p:cNvSpPr>
            <a:spLocks noGrp="1"/>
          </p:cNvSpPr>
          <p:nvPr>
            <p:ph type="sldNum" sz="quarter" idx="5"/>
          </p:nvPr>
        </p:nvSpPr>
        <p:spPr/>
        <p:txBody>
          <a:bodyPr/>
          <a:lstStyle/>
          <a:p>
            <a:fld id="{55CB2294-2815-0641-BA18-00635844A3C8}" type="slidenum">
              <a:rPr lang="en-US" smtClean="0"/>
              <a:t>1</a:t>
            </a:fld>
            <a:endParaRPr lang="en-US"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2</a:t>
            </a:fld>
            <a:endParaRPr lang="en-US"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B2294-2815-0641-BA18-00635844A3C8}" type="slidenum">
              <a:rPr lang="en-US" smtClean="0"/>
              <a:t>3</a:t>
            </a:fld>
            <a:endParaRPr lang="en-US"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us/" TargetMode="Externa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emf"/><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emf"/><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r>
              <a:rPr lang="en-US" dirty="0">
                <a:latin typeface="Arial" panose="020B0604020202020204" pitchFamily="34" charset="0"/>
                <a:ea typeface="Arial" charset="0"/>
                <a:cs typeface="Arial" panose="020B0604020202020204" pitchFamily="34" charset="0"/>
              </a:rPr>
              <a:t>This template provides the styles, colors, and layout options to help you create your own Rotary club PowerPoint presentation. </a:t>
            </a:r>
          </a:p>
          <a:p>
            <a:pPr lvl="0"/>
            <a:r>
              <a:rPr lang="en-US" dirty="0">
                <a:latin typeface="Arial" panose="020B0604020202020204" pitchFamily="34" charset="0"/>
                <a:ea typeface="Arial" charset="0"/>
                <a:cs typeface="Arial" panose="020B0604020202020204" pitchFamily="34" charset="0"/>
              </a:rPr>
              <a:t>You don’t have to use all the slides in your presentation. You can delete the slides you don’t want and duplicate those you would like more of. You can also change the order of the slides.</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r>
              <a:rPr lang="en-US" dirty="0"/>
              <a:t>Welcome to </a:t>
            </a:r>
            <a:br>
              <a:rPr lang="en-US" dirty="0"/>
            </a:br>
            <a:r>
              <a:rPr lang="en-US" dirty="0"/>
              <a:t>the Rotary club PowerPoint template</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Type your Rotary club name here</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chemeClr val="bg1"/>
                </a:solidFill>
              </a:rPr>
              <a:t>Place the Rotary logo with your </a:t>
            </a:r>
            <a:br>
              <a:rPr lang="en-US" sz="1600" b="1" dirty="0">
                <a:solidFill>
                  <a:schemeClr val="bg1"/>
                </a:solidFill>
              </a:rPr>
            </a:br>
            <a:r>
              <a:rPr lang="en-US" sz="1600" b="1" dirty="0">
                <a:solidFill>
                  <a:schemeClr val="bg1"/>
                </a:solidFill>
              </a:rPr>
              <a:t>club identifier here. </a:t>
            </a:r>
          </a:p>
          <a:p>
            <a:pPr lvl="0" algn="ctr"/>
            <a:r>
              <a:rPr lang="en-US" dirty="0">
                <a:solidFill>
                  <a:schemeClr val="bg1"/>
                </a:solidFill>
              </a:rPr>
              <a:t>(See slide 5 of this template for</a:t>
            </a:r>
            <a:br>
              <a:rPr lang="en-US" dirty="0">
                <a:solidFill>
                  <a:schemeClr val="bg1"/>
                </a:solidFill>
              </a:rPr>
            </a:br>
            <a:r>
              <a:rPr lang="en-US" dirty="0">
                <a:solidFill>
                  <a:schemeClr val="bg1"/>
                </a:solidFill>
              </a:rPr>
              <a:t>club logo instructions.)</a:t>
            </a:r>
            <a:endParaRPr lang="en-US"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17448F"/>
                </a:solidFill>
                <a:latin typeface="Arial" panose="020B0604020202020204" pitchFamily="34" charset="0"/>
                <a:cs typeface="Arial" panose="020B0604020202020204" pitchFamily="34" charset="0"/>
              </a:rPr>
              <a:t>TITLE OF PRESENTATION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b="1" dirty="0">
                <a:solidFill>
                  <a:srgbClr val="15458F"/>
                </a:solidFill>
              </a:rPr>
              <a:t>Place the Rotary logo with your </a:t>
            </a:r>
            <a:br>
              <a:rPr lang="en-US" sz="1600" b="1" dirty="0">
                <a:solidFill>
                  <a:srgbClr val="15458F"/>
                </a:solidFill>
              </a:rPr>
            </a:br>
            <a:r>
              <a:rPr lang="en-US" sz="1600" b="1" dirty="0">
                <a:solidFill>
                  <a:srgbClr val="15458F"/>
                </a:solidFill>
              </a:rPr>
              <a:t>club identifier here. </a:t>
            </a:r>
          </a:p>
          <a:p>
            <a:pPr lvl="0" algn="ctr"/>
            <a:r>
              <a:rPr lang="en-US" dirty="0">
                <a:solidFill>
                  <a:srgbClr val="15458F"/>
                </a:solidFill>
              </a:rPr>
              <a:t>(See slide 5 of this template for</a:t>
            </a:r>
            <a:br>
              <a:rPr lang="en-US" dirty="0">
                <a:solidFill>
                  <a:srgbClr val="15458F"/>
                </a:solidFill>
              </a:rPr>
            </a:br>
            <a:r>
              <a:rPr lang="en-US" dirty="0">
                <a:solidFill>
                  <a:srgbClr val="15458F"/>
                </a:solidFill>
              </a:rPr>
              <a:t>club logo instructions.)</a:t>
            </a:r>
            <a:endParaRPr lang="en-US"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r>
              <a:rPr lang="en-US" dirty="0"/>
              <a:t>Type your Rotary club name here</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6" name="Picture 5">
            <a:extLst>
              <a:ext uri="{FF2B5EF4-FFF2-40B4-BE49-F238E27FC236}">
                <a16:creationId xmlns:a16="http://schemas.microsoft.com/office/drawing/2014/main" id="{13B97842-AA58-F4EB-67A4-09911F5A5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custDataLst>
      <p:tags r:id="rId1"/>
    </p:custDataLst>
    <p:extLst>
      <p:ext uri="{BB962C8B-B14F-4D97-AF65-F5344CB8AC3E}">
        <p14:creationId xmlns:p14="http://schemas.microsoft.com/office/powerpoint/2010/main" val="179081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r>
              <a:rPr lang="en-US" dirty="0"/>
              <a:t>Title of presentation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r>
              <a:rPr lang="en-US" dirty="0"/>
              <a:t>Type your Rotary club name here</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7" name="Picture 6">
            <a:extLst>
              <a:ext uri="{FF2B5EF4-FFF2-40B4-BE49-F238E27FC236}">
                <a16:creationId xmlns:a16="http://schemas.microsoft.com/office/drawing/2014/main" id="{BC526D0A-E5BA-B7BE-4D5C-6914AE6E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custDataLst>
      <p:tags r:id="rId1"/>
    </p:custDataLst>
    <p:extLst>
      <p:ext uri="{BB962C8B-B14F-4D97-AF65-F5344CB8AC3E}">
        <p14:creationId xmlns:p14="http://schemas.microsoft.com/office/powerpoint/2010/main" val="188943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r>
              <a:rPr lang="en-US" sz="7200" b="1" dirty="0">
                <a:solidFill>
                  <a:srgbClr val="005DAA"/>
                </a:solidFill>
                <a:latin typeface="Arial" panose="020B0604020202020204" pitchFamily="34" charset="0"/>
                <a:cs typeface="Arial" panose="020B0604020202020204" pitchFamily="34" charset="0"/>
              </a:rPr>
              <a:t>MAKE A BOLD STATEMENT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r>
              <a:rPr lang="en-US" dirty="0"/>
              <a:t>Your options:</a:t>
            </a:r>
          </a:p>
          <a:p>
            <a:pPr lvl="1"/>
            <a:r>
              <a:rPr lang="en-US" dirty="0"/>
              <a:t>Fill this text box with text</a:t>
            </a:r>
          </a:p>
          <a:p>
            <a:pPr lvl="1"/>
            <a:r>
              <a:rPr lang="en-US" dirty="0"/>
              <a:t>Fill this box with bullet points</a:t>
            </a:r>
          </a:p>
          <a:p>
            <a:pPr lvl="1"/>
            <a:r>
              <a:rPr lang="en-US" dirty="0"/>
              <a:t>Delete this box and insert a picture</a:t>
            </a:r>
          </a:p>
          <a:p>
            <a:pPr lvl="1"/>
            <a:r>
              <a:rPr lang="en-US" dirty="0"/>
              <a:t>Delete this box and insert a chart or graph</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Title</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 few lines can go here.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19</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insert graphics </a:t>
            </a: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(includes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Take a screenshot of a graph or chart you created somewhere else (e.g., Excel) and follow the instructions below in “To replace photos.”</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Create a graph or chart by going to the Insert tab, then clicking Chart in the Illustrations section. Choose the type, then put your data in the Excel window that opens. Double click on the chart to call up the data again later.</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To replace photos</a:t>
            </a:r>
            <a:br>
              <a:rPr lang="en-US" sz="1800" b="1" dirty="0">
                <a:solidFill>
                  <a:srgbClr val="48595D"/>
                </a:solidFill>
                <a:latin typeface="Arial" panose="020B0604020202020204" pitchFamily="34" charset="0"/>
                <a:ea typeface="Arial" charset="0"/>
                <a:cs typeface="Arial" panose="020B0604020202020204" pitchFamily="34" charset="0"/>
              </a:rPr>
            </a:br>
            <a:r>
              <a:rPr lang="en-US" sz="1800" b="1" dirty="0">
                <a:solidFill>
                  <a:srgbClr val="48595D"/>
                </a:solidFill>
                <a:latin typeface="Arial" panose="020B0604020202020204" pitchFamily="34" charset="0"/>
                <a:ea typeface="Arial" charset="0"/>
                <a:cs typeface="Arial" panose="020B0604020202020204" pitchFamily="34" charset="0"/>
              </a:rPr>
              <a:t>(includes maps, graphs, charts,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copy and paste your own photo.</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Delete the existing photo, then place your own via the Insert tab.</a:t>
            </a:r>
          </a:p>
          <a:p>
            <a:pPr marL="114300" lvl="1" indent="-114300"/>
            <a:r>
              <a:rPr lang="en-US" sz="1400" dirty="0">
                <a:solidFill>
                  <a:srgbClr val="48595D"/>
                </a:solidFill>
                <a:latin typeface="Arial" panose="020B0604020202020204" pitchFamily="34" charset="0"/>
                <a:ea typeface="Arial" charset="0"/>
                <a:cs typeface="Arial" panose="020B0604020202020204" pitchFamily="34" charset="0"/>
              </a:rPr>
              <a:t>or</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the existing photo and select Change Picture.</a:t>
            </a: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endParaRPr lang="en-US" b="1" dirty="0">
              <a:solidFill>
                <a:srgbClr val="48595D"/>
              </a:solidFill>
              <a:latin typeface="Arial" panose="020B0604020202020204" pitchFamily="34" charset="0"/>
              <a:ea typeface="Arial" charset="0"/>
              <a:cs typeface="Arial" panose="020B0604020202020204" pitchFamily="34" charset="0"/>
            </a:endParaRPr>
          </a:p>
          <a:p>
            <a:pPr marL="231775" lvl="0" indent="-231775" algn="l"/>
            <a:r>
              <a:rPr lang="en-US" sz="1800" b="1" dirty="0">
                <a:solidFill>
                  <a:srgbClr val="48595D"/>
                </a:solidFill>
                <a:latin typeface="Arial" panose="020B0604020202020204" pitchFamily="34" charset="0"/>
                <a:ea typeface="Arial" charset="0"/>
                <a:cs typeface="Arial" panose="020B0604020202020204" pitchFamily="34" charset="0"/>
              </a:rPr>
              <a:t>To place your new photo behind text, a logo, etc.:</a:t>
            </a:r>
          </a:p>
          <a:p>
            <a:pPr marL="114300" lvl="1" indent="-11430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Right click on the photo and select Send to Back.</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Graphics</a:t>
            </a:r>
          </a:p>
          <a:p>
            <a:r>
              <a:rPr kumimoji="1" lang="en-US" altLang="ja-JP" sz="3600" dirty="0">
                <a:solidFill>
                  <a:srgbClr val="D91B5C"/>
                </a:solidFill>
              </a:rPr>
              <a:t>&amp;</a:t>
            </a:r>
          </a:p>
          <a:p>
            <a:r>
              <a:rPr kumimoji="1" lang="en-US" altLang="ja-JP" sz="3600" dirty="0">
                <a:solidFill>
                  <a:srgbClr val="D91B5C"/>
                </a:solidFill>
              </a:rPr>
              <a:t>Photos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endParaRPr lang="en-US" dirty="0"/>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endParaRPr lang="en-US" dirty="0"/>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GRAPHICS</a:t>
            </a:r>
            <a:br>
              <a:rPr lang="en-US" dirty="0"/>
            </a:br>
            <a:r>
              <a:rPr lang="en-US" sz="3200" dirty="0"/>
              <a:t>Subhead</a:t>
            </a:r>
            <a:endParaRPr lang="en-US"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r>
              <a:rPr lang="en-US" sz="2200" dirty="0">
                <a:solidFill>
                  <a:schemeClr val="bg1"/>
                </a:solidFill>
                <a:ea typeface="Arial" charset="0"/>
                <a:cs typeface="Arial" panose="020B0604020202020204" pitchFamily="34" charset="0"/>
              </a:rPr>
              <a:t>A caption can go here. Replace the map image with a graphic from the web or from your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r>
              <a:rPr lang="en-US" dirty="0"/>
              <a:t>“Quotations are often included </a:t>
            </a:r>
            <a:br>
              <a:rPr lang="en-US" dirty="0"/>
            </a:br>
            <a:r>
              <a:rPr lang="en-US" dirty="0"/>
              <a:t>as inspiration or to evoke philosophical thoughts from the reader.”</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r>
              <a:rPr lang="en-US" dirty="0"/>
              <a:t>John Doe</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fld id="{97A94E25-127B-4C48-AF96-44BA7B823777}" type="slidenum">
              <a:rPr lang="en-US" smtClean="0"/>
              <a:pPr/>
              <a:t>25</a:t>
            </a:fld>
            <a:endParaRPr lang="en-US"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3100" dirty="0">
                <a:solidFill>
                  <a:srgbClr val="005DAA"/>
                </a:solidFill>
              </a:rPr>
              <a:t>“Quotations are often included </a:t>
            </a:r>
            <a:br>
              <a:rPr lang="en-US" sz="3100" dirty="0">
                <a:solidFill>
                  <a:srgbClr val="005DAA"/>
                </a:solidFill>
              </a:rPr>
            </a:br>
            <a:r>
              <a:rPr lang="en-US" sz="3100" dirty="0">
                <a:solidFill>
                  <a:srgbClr val="005DAA"/>
                </a:solidFill>
              </a:rPr>
              <a:t>as inspiration or to evoke philosophical thoughts from the reader.”</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a:solidFill>
                  <a:srgbClr val="005DAA"/>
                </a:solidFill>
              </a:rPr>
              <a:t>John Doe</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1200" smtClean="0"/>
              <a:pPr/>
              <a:t>26</a:t>
            </a:fld>
            <a:endParaRPr lang="en-US"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lstStyle/>
          <a:p>
            <a:r>
              <a:rPr lang="en-US" dirty="0"/>
              <a:t>Use this space to explain the interesting number that you are showing at right.</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lstStyle/>
          <a:p>
            <a:r>
              <a:rPr lang="en-US" dirty="0"/>
              <a:t>Use this space to explain the interesting number that you are showing at right.</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r>
              <a:rPr lang="en-US" dirty="0"/>
              <a:t>PROMINENT DATA</a:t>
            </a:r>
          </a:p>
          <a:p>
            <a:pPr lvl="0"/>
            <a:r>
              <a:rPr lang="en-US" dirty="0"/>
              <a:t>Subhead</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75%</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chemeClr val="bg1"/>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chemeClr val="bg1"/>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chemeClr val="bg1"/>
                </a:solidFill>
                <a:latin typeface="+mj-lt"/>
                <a:ea typeface="Arial" charset="0"/>
                <a:cs typeface="Arial" panose="020B0604020202020204" pitchFamily="34" charset="0"/>
              </a:rPr>
              <a:t>Caption</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7875529" cy="6858000"/>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Adjusting the dimensions of a photo</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crop a photo, right click on it and select Crop. Pull in the borders to where you want.</a:t>
            </a:r>
          </a:p>
          <a:p>
            <a:pPr marL="115888" lvl="1" indent="-109538">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enlarge a photo without distorting it, hold down the Shift key as you pull a corner in or out.</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a:r>
              <a:rPr lang="en-US" sz="1800" b="1" dirty="0">
                <a:solidFill>
                  <a:srgbClr val="48595D"/>
                </a:solidFill>
                <a:latin typeface="Arial" panose="020B0604020202020204" pitchFamily="34" charset="0"/>
                <a:ea typeface="Arial" charset="0"/>
                <a:cs typeface="Arial" panose="020B0604020202020204" pitchFamily="34" charset="0"/>
              </a:rPr>
              <a:t>Adding new slides</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Formatted slides are available when you click on New Slide in the Slides section of the Insert tab. </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These slides follow the look and style of this PowerPoint template, but you will only be able to change the text in these slides.</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9525" lvl="0" indent="-9525" algn="l"/>
            <a:r>
              <a:rPr lang="en-US" sz="1800" b="1" dirty="0">
                <a:solidFill>
                  <a:srgbClr val="48595D"/>
                </a:solidFill>
                <a:latin typeface="Arial" panose="020B0604020202020204" pitchFamily="34" charset="0"/>
                <a:ea typeface="Arial" charset="0"/>
                <a:cs typeface="Arial" panose="020B0604020202020204" pitchFamily="34" charset="0"/>
              </a:rPr>
              <a:t>Colors</a:t>
            </a:r>
          </a:p>
          <a:p>
            <a:pPr marL="11430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For your convenience, the Rotary colors have been preset in the theme, and Rotary Leadership Colors and Secondary Colors appear on the pasteboard below every slide. </a:t>
            </a:r>
          </a:p>
          <a:p>
            <a:pPr marL="114300" lvl="0" indent="-114300" algn="l">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all the colors quickly, go to the Design tab and choose another color scheme in the Variants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a solid background to another color, right click, select Format Shape, and change the color in the Fill option. You can also change colors in the Design tab by selecting Format Background in the Customize section.</a:t>
            </a:r>
          </a:p>
          <a:p>
            <a:pPr marL="114300" lvl="1" indent="-106363">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To change colors in a dual background to other colors, right click, select Format Shape, and change the colors in the Fill option by selecting Gradient fill. You can also change colors in the Design tab by selecting Format Background in the Customize section.</a:t>
            </a: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endParaRPr lang="en-US" sz="1200" dirty="0">
              <a:solidFill>
                <a:srgbClr val="48595D"/>
              </a:solidFill>
              <a:latin typeface="Arial" panose="020B0604020202020204" pitchFamily="34" charset="0"/>
              <a:ea typeface="Arial" charset="0"/>
              <a:cs typeface="Arial" panose="020B0604020202020204" pitchFamily="34" charset="0"/>
            </a:endParaRPr>
          </a:p>
          <a:p>
            <a:pPr marL="7937" lvl="1"/>
            <a:r>
              <a:rPr lang="en-US" b="1" dirty="0">
                <a:solidFill>
                  <a:srgbClr val="48595D"/>
                </a:solidFill>
                <a:latin typeface="Arial" panose="020B0604020202020204" pitchFamily="34" charset="0"/>
                <a:ea typeface="Arial" charset="0"/>
                <a:cs typeface="Arial" panose="020B0604020202020204" pitchFamily="34" charset="0"/>
              </a:rPr>
              <a:t>Fonts</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We recommend using the Arial font because it is very readable both on screen and printed out.</a:t>
            </a:r>
          </a:p>
          <a:p>
            <a:pPr marL="114300" lvl="1" indent="-107950">
              <a:buFont typeface="Arial" panose="020B0604020202020204" pitchFamily="34" charset="0"/>
              <a:buChar char="•"/>
            </a:pPr>
            <a:r>
              <a:rPr lang="en-US" sz="1400" dirty="0">
                <a:solidFill>
                  <a:srgbClr val="48595D"/>
                </a:solidFill>
                <a:latin typeface="Arial" panose="020B0604020202020204" pitchFamily="34" charset="0"/>
                <a:ea typeface="Arial" charset="0"/>
                <a:cs typeface="Arial" panose="020B0604020202020204" pitchFamily="34" charset="0"/>
              </a:rPr>
              <a:t>Other brand options are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1600" dirty="0">
                <a:solidFill>
                  <a:schemeClr val="bg1"/>
                </a:solidFill>
                <a:highlight>
                  <a:srgbClr val="D9185C"/>
                </a:highlight>
              </a:rPr>
              <a:t>  </a:t>
            </a:r>
          </a:p>
          <a:p>
            <a:r>
              <a:rPr kumimoji="1" lang="en-US" altLang="ja-JP" sz="3600" dirty="0">
                <a:solidFill>
                  <a:srgbClr val="D91B5C"/>
                </a:solidFill>
              </a:rPr>
              <a:t>Layout,</a:t>
            </a:r>
          </a:p>
          <a:p>
            <a:r>
              <a:rPr kumimoji="1" lang="en-US" altLang="ja-JP" sz="3600" dirty="0">
                <a:solidFill>
                  <a:srgbClr val="D91B5C"/>
                </a:solidFill>
              </a:rPr>
              <a:t>Colors</a:t>
            </a:r>
          </a:p>
          <a:p>
            <a:r>
              <a:rPr kumimoji="1" lang="en-US" altLang="ja-JP" sz="3600" dirty="0">
                <a:solidFill>
                  <a:srgbClr val="D91B5C"/>
                </a:solidFill>
              </a:rPr>
              <a:t>&amp;</a:t>
            </a:r>
          </a:p>
          <a:p>
            <a:r>
              <a:rPr kumimoji="1" lang="en-US" altLang="ja-JP" sz="3600" dirty="0">
                <a:solidFill>
                  <a:srgbClr val="D91B5C"/>
                </a:solidFill>
              </a:rPr>
              <a:t>Fonts</a:t>
            </a:r>
            <a:endParaRPr kumimoji="1" lang="ja-JP" altLang="en-US" sz="360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r>
              <a:rPr lang="en-US" dirty="0"/>
              <a:t>GRAPHS/CHARTS</a:t>
            </a:r>
            <a:br>
              <a:rPr lang="en-US" dirty="0"/>
            </a:br>
            <a:r>
              <a:rPr lang="en-US" sz="3200" dirty="0"/>
              <a:t>Subhead</a:t>
            </a: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30"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2023188"/>
            <a:ext cx="3242071" cy="600164"/>
          </a:xfrm>
          <a:prstGeom prst="rect">
            <a:avLst/>
          </a:prstGeom>
          <a:noFill/>
        </p:spPr>
        <p:txBody>
          <a:bodyPr wrap="square" rtlCol="0">
            <a:spAutoFit/>
          </a:bodyPr>
          <a:lstStyle/>
          <a:p>
            <a:pPr algn="ctr"/>
            <a:r>
              <a:rPr lang="en-US" sz="3300" dirty="0">
                <a:solidFill>
                  <a:srgbClr val="48595D"/>
                </a:solidFill>
                <a:ea typeface="Arial" charset="0"/>
                <a:cs typeface="Arial" panose="020B0604020202020204" pitchFamily="34" charset="0"/>
              </a:rPr>
              <a:t>CHART TITLE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2023188"/>
            <a:ext cx="3375540" cy="600164"/>
          </a:xfrm>
          <a:prstGeom prst="rect">
            <a:avLst/>
          </a:prstGeom>
          <a:noFill/>
        </p:spPr>
        <p:txBody>
          <a:bodyPr wrap="square" rtlCol="0">
            <a:spAutoFit/>
          </a:bodyPr>
          <a:lstStyle/>
          <a:p>
            <a:pPr algn="ctr"/>
            <a:r>
              <a:rPr lang="en-US" sz="3300" dirty="0">
                <a:solidFill>
                  <a:srgbClr val="48595D"/>
                </a:solidFill>
                <a:latin typeface="+mj-lt"/>
                <a:ea typeface="Arial" charset="0"/>
                <a:cs typeface="Arial" panose="020B0604020202020204" pitchFamily="34" charset="0"/>
              </a:rPr>
              <a:t>CHART TITLE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a:r>
              <a:rPr lang="en-US" sz="2200" dirty="0">
                <a:solidFill>
                  <a:srgbClr val="48595D"/>
                </a:solidFill>
                <a:latin typeface="+mj-lt"/>
                <a:ea typeface="Arial" charset="0"/>
                <a:cs typeface="Arial" panose="020B0604020202020204" pitchFamily="34" charset="0"/>
              </a:rPr>
              <a:t>Caption</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667191136"/>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Column Chart</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fld id="{97A94E25-127B-4C48-AF96-44BA7B823777}" type="slidenum">
              <a:rPr lang="en-US" smtClean="0"/>
              <a:pPr/>
              <a:t>32</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962333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257289728"/>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Bar Chart</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fld id="{97A94E25-127B-4C48-AF96-44BA7B823777}" type="slidenum">
              <a:rPr lang="en-US" smtClean="0"/>
              <a:pPr/>
              <a:t>34</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4078076725"/>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475091388"/>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line Chart</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fld id="{97A94E25-127B-4C48-AF96-44BA7B823777}" type="slidenum">
              <a:rPr lang="en-US" smtClean="0"/>
              <a:pPr/>
              <a:t>36</a:t>
            </a:fld>
            <a:endParaRPr lang="en-US"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37</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rgbClr val="48595D"/>
                </a:solidFill>
                <a:latin typeface="Arial" panose="020B0604020202020204" pitchFamily="34" charset="0"/>
                <a:ea typeface="Arial" charset="0"/>
                <a:cs typeface="Arial" panose="020B0604020202020204" pitchFamily="34" charset="0"/>
              </a:rPr>
              <a:t>Use the following resources to find images, videos, and brand guidelines. Please keep in mind that we are people of action</a:t>
            </a:r>
            <a:r>
              <a:rPr lang="en-US" b="1" dirty="0">
                <a:solidFill>
                  <a:srgbClr val="48595D"/>
                </a:solidFill>
                <a:ea typeface="Arial" charset="0"/>
                <a:cs typeface="Arial" panose="020B0604020202020204" pitchFamily="34" charset="0"/>
              </a:rPr>
              <a:t> </a:t>
            </a:r>
            <a:r>
              <a:rPr lang="en-US" b="1" dirty="0"/>
              <a:t>—</a:t>
            </a:r>
            <a:r>
              <a:rPr lang="en-US" b="1" dirty="0">
                <a:solidFill>
                  <a:srgbClr val="48595D"/>
                </a:solidFill>
                <a:ea typeface="Arial" charset="0"/>
                <a:cs typeface="Arial" panose="020B0604020202020204" pitchFamily="34" charset="0"/>
              </a:rPr>
              <a:t> </a:t>
            </a:r>
            <a:r>
              <a:rPr lang="en-US" b="1" dirty="0">
                <a:solidFill>
                  <a:srgbClr val="48595D"/>
                </a:solidFill>
                <a:latin typeface="Arial" panose="020B0604020202020204" pitchFamily="34" charset="0"/>
                <a:ea typeface="Arial" charset="0"/>
                <a:cs typeface="Arial" panose="020B0604020202020204" pitchFamily="34" charset="0"/>
              </a:rPr>
              <a:t>and choose images that show </a:t>
            </a:r>
            <a:r>
              <a:rPr lang="en-US" b="1" i="1" dirty="0">
                <a:solidFill>
                  <a:srgbClr val="48595D"/>
                </a:solidFill>
                <a:latin typeface="Arial" panose="020B0604020202020204" pitchFamily="34" charset="0"/>
                <a:ea typeface="Arial" charset="0"/>
                <a:cs typeface="Arial" panose="020B0604020202020204" pitchFamily="34" charset="0"/>
              </a:rPr>
              <a:t>action.</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marL="6350" lvl="1"/>
            <a:r>
              <a:rPr lang="en-US" b="1" dirty="0">
                <a:solidFill>
                  <a:srgbClr val="48595D"/>
                </a:solidFill>
                <a:latin typeface="Arial" panose="020B0604020202020204" pitchFamily="34" charset="0"/>
                <a:ea typeface="Arial" charset="0"/>
                <a:cs typeface="Arial" panose="020B0604020202020204" pitchFamily="34" charset="0"/>
                <a:hlinkClick r:id="rId3"/>
              </a:rPr>
              <a:t>Brand Center</a:t>
            </a:r>
            <a:br>
              <a:rPr lang="en-US" b="1" dirty="0">
                <a:solidFill>
                  <a:srgbClr val="48595D"/>
                </a:solidFill>
                <a:latin typeface="Arial" panose="020B0604020202020204" pitchFamily="34" charset="0"/>
                <a:ea typeface="Arial" charset="0"/>
                <a:cs typeface="Arial" panose="020B0604020202020204" pitchFamily="34" charset="0"/>
              </a:rPr>
            </a:br>
            <a:r>
              <a:rPr lang="en-US" sz="1200" dirty="0">
                <a:solidFill>
                  <a:srgbClr val="48595D"/>
                </a:solidFill>
                <a:latin typeface="Arial" panose="020B0604020202020204" pitchFamily="34" charset="0"/>
                <a:ea typeface="Arial" charset="0"/>
                <a:cs typeface="Arial" panose="020B0604020202020204" pitchFamily="34" charset="0"/>
                <a:hlinkClick r:id="rId3"/>
              </a:rPr>
              <a:t>https://brandcenter.rotary.org/en-us/</a:t>
            </a:r>
            <a:endParaRPr lang="en-US" sz="1200"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p>
          <a:p>
            <a:r>
              <a:rPr kumimoji="1" lang="en-US" altLang="ja-JP" sz="2000" dirty="0">
                <a:solidFill>
                  <a:schemeClr val="bg1"/>
                </a:solidFill>
                <a:highlight>
                  <a:srgbClr val="D9185C"/>
                </a:highlight>
              </a:rPr>
              <a:t>  </a:t>
            </a:r>
          </a:p>
          <a:p>
            <a:r>
              <a:rPr kumimoji="1" lang="en-US" altLang="ja-JP" sz="3600" dirty="0">
                <a:solidFill>
                  <a:srgbClr val="D91B5C"/>
                </a:solidFill>
              </a:rPr>
              <a:t>Images,</a:t>
            </a:r>
          </a:p>
          <a:p>
            <a:r>
              <a:rPr kumimoji="1" lang="en-US" altLang="ja-JP" sz="3600" dirty="0">
                <a:solidFill>
                  <a:srgbClr val="D91B5C"/>
                </a:solidFill>
              </a:rPr>
              <a:t>Videos</a:t>
            </a:r>
          </a:p>
          <a:p>
            <a:r>
              <a:rPr kumimoji="1" lang="en-US" altLang="ja-JP" sz="3600" dirty="0">
                <a:solidFill>
                  <a:srgbClr val="D91B5C"/>
                </a:solidFill>
              </a:rPr>
              <a:t>&amp;</a:t>
            </a:r>
          </a:p>
          <a:p>
            <a:r>
              <a:rPr kumimoji="1" lang="en-US" altLang="ja-JP" sz="3600" dirty="0">
                <a:solidFill>
                  <a:srgbClr val="D91B5C"/>
                </a:solidFill>
              </a:rPr>
              <a:t>Brand Guidelines</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40</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nSpc>
                <a:spcPct val="100000"/>
              </a:lnSpc>
              <a:spcBef>
                <a:spcPts val="0"/>
              </a:spcBef>
            </a:pPr>
            <a:r>
              <a:rPr lang="en-US" sz="1200" dirty="0">
                <a:latin typeface="Arial" panose="020B0604020202020204" pitchFamily="34" charset="0"/>
                <a:cs typeface="Arial" panose="020B0604020202020204" pitchFamily="34" charset="0"/>
              </a:rPr>
              <a:t>We have created special signature systems that allow you to identify your club on all your communications materials.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Rotary club signature comprises the Masterbrand Signature plus the club name. You should use this signature system instead of the Masterbrand Signature alone on club-level communications.</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Use the name on your charter or the name your club is known by in your community in your club logo. Because the word “Rotary” is already in the logo, you don’t need to repeat it. For example, the Rotary Club of Evanston, Illinois, USA, would add only “Club of Evanston” below the Masterbrand Signature.</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The club name always appears on the same side as the wordmark, it should right-align with the “y” in Rotary. The positioning and the size relationship between the wordmark and the wheel can’t be altered.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1200" dirty="0">
                <a:latin typeface="Arial" panose="020B0604020202020204" pitchFamily="34" charset="0"/>
                <a:cs typeface="Arial" panose="020B0604020202020204" pitchFamily="34" charset="0"/>
              </a:rPr>
              <a:t>You can use either the Masterbrand Signature or the Masterbrand Signature Simplified when you create your district or zone logo. We recommend using the simplified version if the logo will be smaller than 1.25 cm (0.5 inches) or will be embroidered.</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pPr>
            <a:endParaRPr lang="en-US"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en-US" altLang="ja-JP" sz="2800" dirty="0">
                <a:solidFill>
                  <a:schemeClr val="bg1"/>
                </a:solidFill>
                <a:highlight>
                  <a:srgbClr val="D9185C"/>
                </a:highlight>
              </a:rPr>
              <a:t> TUTORIAL</a:t>
            </a:r>
            <a:r>
              <a:rPr kumimoji="1" lang="en-US" altLang="ja-JP" sz="2800" dirty="0">
                <a:solidFill>
                  <a:srgbClr val="D9185C"/>
                </a:solidFill>
                <a:highlight>
                  <a:srgbClr val="D9185C"/>
                </a:highlight>
              </a:rPr>
              <a:t>:</a:t>
            </a:r>
            <a:br>
              <a:rPr kumimoji="1" lang="en-US" altLang="ja-JP" sz="2800" dirty="0">
                <a:solidFill>
                  <a:srgbClr val="D9185C"/>
                </a:solidFill>
                <a:highlight>
                  <a:srgbClr val="D9185C"/>
                </a:highlight>
              </a:rPr>
            </a:br>
            <a:r>
              <a:rPr kumimoji="1" lang="en-US" altLang="ja-JP" sz="1600" dirty="0">
                <a:solidFill>
                  <a:schemeClr val="bg1"/>
                </a:solidFill>
                <a:highlight>
                  <a:srgbClr val="D9185C"/>
                </a:highlight>
              </a:rPr>
              <a:t>  </a:t>
            </a:r>
            <a:r>
              <a:rPr kumimoji="1" lang="en-US" altLang="ja-JP" sz="1200" dirty="0">
                <a:solidFill>
                  <a:schemeClr val="bg1"/>
                </a:solidFill>
                <a:highlight>
                  <a:srgbClr val="D9185C"/>
                </a:highlight>
              </a:rPr>
              <a:t>  </a:t>
            </a:r>
            <a:br>
              <a:rPr kumimoji="1" lang="en-US" altLang="ja-JP" sz="1200" dirty="0">
                <a:solidFill>
                  <a:schemeClr val="bg1"/>
                </a:solidFill>
                <a:highlight>
                  <a:srgbClr val="D9185C"/>
                </a:highlight>
              </a:rPr>
            </a:br>
            <a:r>
              <a:rPr lang="en-US" dirty="0">
                <a:solidFill>
                  <a:srgbClr val="D9185C"/>
                </a:solidFill>
              </a:rPr>
              <a:t>Signature System</a:t>
            </a:r>
            <a:br>
              <a:rPr lang="en-US" dirty="0">
                <a:solidFill>
                  <a:srgbClr val="D9185C"/>
                </a:solidFill>
              </a:rPr>
            </a:br>
            <a:r>
              <a:rPr lang="en-US" dirty="0">
                <a:solidFill>
                  <a:srgbClr val="D9185C"/>
                </a:solidFill>
              </a:rPr>
              <a:t>for Clubs</a:t>
            </a:r>
            <a:br>
              <a:rPr lang="en-US" dirty="0">
                <a:solidFill>
                  <a:srgbClr val="D9185C"/>
                </a:solidFill>
              </a:rPr>
            </a:br>
            <a:endParaRPr lang="en-US"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2753" y="5394957"/>
            <a:ext cx="4519167" cy="972152"/>
          </a:xfrm>
          <a:prstGeom prst="rect">
            <a:avLst/>
          </a:prstGeom>
        </p:spPr>
        <p:txBody>
          <a:bodyPr vert="horz" lIns="91440" tIns="45720" rIns="91440" bIns="45720" rtlCol="0" anchor="b"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1" dirty="0">
                <a:solidFill>
                  <a:srgbClr val="48595D"/>
                </a:solidFill>
                <a:latin typeface="Arial" panose="020B0604020202020204" pitchFamily="34" charset="0"/>
                <a:ea typeface="Arial" charset="0"/>
                <a:cs typeface="Arial" panose="020B0604020202020204" pitchFamily="34" charset="0"/>
              </a:rPr>
              <a:t>Find templates for creating your club, district,</a:t>
            </a:r>
          </a:p>
          <a:p>
            <a:pPr lvl="0" algn="l"/>
            <a:r>
              <a:rPr lang="en-US" b="1" dirty="0">
                <a:solidFill>
                  <a:srgbClr val="48595D"/>
                </a:solidFill>
                <a:latin typeface="Arial" panose="020B0604020202020204" pitchFamily="34" charset="0"/>
                <a:ea typeface="Arial" charset="0"/>
                <a:cs typeface="Arial" panose="020B0604020202020204" pitchFamily="34" charset="0"/>
              </a:rPr>
              <a:t>zone, or program logos in the Brand Center:</a:t>
            </a:r>
          </a:p>
          <a:p>
            <a:pPr lvl="0" algn="l"/>
            <a:endParaRPr lang="en-US" b="1" dirty="0">
              <a:solidFill>
                <a:srgbClr val="48595D"/>
              </a:solidFill>
              <a:latin typeface="Arial" panose="020B0604020202020204" pitchFamily="34" charset="0"/>
              <a:ea typeface="Arial" charset="0"/>
              <a:cs typeface="Arial" panose="020B0604020202020204" pitchFamily="34" charset="0"/>
            </a:endParaRPr>
          </a:p>
          <a:p>
            <a:pPr lvl="0" algn="l"/>
            <a:r>
              <a:rPr lang="en-US" sz="1800" b="1" dirty="0">
                <a:solidFill>
                  <a:srgbClr val="48595D"/>
                </a:solidFill>
                <a:latin typeface="Arial" panose="020B0604020202020204" pitchFamily="34" charset="0"/>
                <a:ea typeface="Arial" charset="0"/>
                <a:cs typeface="Arial" panose="020B0604020202020204" pitchFamily="34" charset="0"/>
                <a:hlinkClick r:id="rId3"/>
              </a:rPr>
              <a:t>https://rotary.org/brandcenter</a:t>
            </a:r>
            <a:endParaRPr lang="en-US" sz="1800" b="1" dirty="0">
              <a:solidFill>
                <a:srgbClr val="48595D"/>
              </a:solidFill>
              <a:latin typeface="Arial" panose="020B0604020202020204" pitchFamily="34" charset="0"/>
              <a:ea typeface="Arial" charset="0"/>
              <a:cs typeface="Arial" panose="020B0604020202020204" pitchFamily="34" charset="0"/>
            </a:endParaRPr>
          </a:p>
        </p:txBody>
      </p:sp>
      <p:grpSp>
        <p:nvGrpSpPr>
          <p:cNvPr id="14" name="Group 13">
            <a:extLst>
              <a:ext uri="{FF2B5EF4-FFF2-40B4-BE49-F238E27FC236}">
                <a16:creationId xmlns:a16="http://schemas.microsoft.com/office/drawing/2014/main" id="{9D31C256-B7EF-E945-A683-D8ED3B3BE39E}"/>
              </a:ext>
            </a:extLst>
          </p:cNvPr>
          <p:cNvGrpSpPr/>
          <p:nvPr/>
        </p:nvGrpSpPr>
        <p:grpSpPr>
          <a:xfrm>
            <a:off x="8054264" y="771536"/>
            <a:ext cx="3882362" cy="4217648"/>
            <a:chOff x="8084479" y="1686115"/>
            <a:chExt cx="3389819" cy="3757747"/>
          </a:xfrm>
        </p:grpSpPr>
        <p:pic>
          <p:nvPicPr>
            <p:cNvPr id="16" name="Picture 15">
              <a:extLst>
                <a:ext uri="{FF2B5EF4-FFF2-40B4-BE49-F238E27FC236}">
                  <a16:creationId xmlns:a16="http://schemas.microsoft.com/office/drawing/2014/main" id="{A4BD53FE-CFB7-0743-BECF-27AA79C0D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510" y="3726357"/>
              <a:ext cx="1384787" cy="1048674"/>
            </a:xfrm>
            <a:prstGeom prst="rect">
              <a:avLst/>
            </a:prstGeom>
          </p:spPr>
        </p:pic>
        <p:pic>
          <p:nvPicPr>
            <p:cNvPr id="19" name="Picture 18">
              <a:extLst>
                <a:ext uri="{FF2B5EF4-FFF2-40B4-BE49-F238E27FC236}">
                  <a16:creationId xmlns:a16="http://schemas.microsoft.com/office/drawing/2014/main" id="{A47D559D-5DAF-A045-B340-B08DBF3C0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621" y="1686117"/>
              <a:ext cx="1411677" cy="1835180"/>
            </a:xfrm>
            <a:prstGeom prst="rect">
              <a:avLst/>
            </a:prstGeom>
          </p:spPr>
        </p:pic>
        <p:pic>
          <p:nvPicPr>
            <p:cNvPr id="20" name="Picture 19">
              <a:extLst>
                <a:ext uri="{FF2B5EF4-FFF2-40B4-BE49-F238E27FC236}">
                  <a16:creationId xmlns:a16="http://schemas.microsoft.com/office/drawing/2014/main" id="{6FEBE442-46B6-F040-A219-4BFD25048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4479" y="3729683"/>
              <a:ext cx="1781402" cy="1714179"/>
            </a:xfrm>
            <a:prstGeom prst="rect">
              <a:avLst/>
            </a:prstGeom>
          </p:spPr>
        </p:pic>
        <p:pic>
          <p:nvPicPr>
            <p:cNvPr id="21" name="Picture 20">
              <a:extLst>
                <a:ext uri="{FF2B5EF4-FFF2-40B4-BE49-F238E27FC236}">
                  <a16:creationId xmlns:a16="http://schemas.microsoft.com/office/drawing/2014/main" id="{C4B1A5D3-4496-0B4C-BB45-B8C249A6F08E}"/>
                </a:ext>
              </a:extLst>
            </p:cNvPr>
            <p:cNvPicPr>
              <a:picLocks noChangeAspect="1"/>
            </p:cNvPicPr>
            <p:nvPr/>
          </p:nvPicPr>
          <p:blipFill rotWithShape="1">
            <a:blip r:embed="rId7">
              <a:extLst>
                <a:ext uri="{28A0092B-C50C-407E-A947-70E740481C1C}">
                  <a14:useLocalDpi xmlns:a14="http://schemas.microsoft.com/office/drawing/2010/main" val="0"/>
                </a:ext>
              </a:extLst>
            </a:blip>
            <a:srcRect t="14151"/>
            <a:stretch/>
          </p:blipFill>
          <p:spPr>
            <a:xfrm>
              <a:off x="8104164" y="1686115"/>
              <a:ext cx="1794846" cy="1835181"/>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C1F5F4-81B3-1920-6B30-2E55CF615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056" y="1824903"/>
            <a:ext cx="2076624" cy="1468463"/>
          </a:xfrm>
          <a:prstGeom prst="rect">
            <a:avLst/>
          </a:prstGeom>
        </p:spPr>
      </p:pic>
      <p:pic>
        <p:nvPicPr>
          <p:cNvPr id="8" name="Picture 7">
            <a:extLst>
              <a:ext uri="{FF2B5EF4-FFF2-40B4-BE49-F238E27FC236}">
                <a16:creationId xmlns:a16="http://schemas.microsoft.com/office/drawing/2014/main" id="{5E67F79F-9338-1755-2CC7-897422354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803" y="4910382"/>
            <a:ext cx="1913190" cy="1745976"/>
          </a:xfrm>
          <a:prstGeom prst="rect">
            <a:avLst/>
          </a:prstGeom>
        </p:spPr>
      </p:pic>
      <p:pic>
        <p:nvPicPr>
          <p:cNvPr id="12" name="Picture 11">
            <a:extLst>
              <a:ext uri="{FF2B5EF4-FFF2-40B4-BE49-F238E27FC236}">
                <a16:creationId xmlns:a16="http://schemas.microsoft.com/office/drawing/2014/main" id="{C1D31FB3-D190-3739-28F3-E2799E9E7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666" y="3677418"/>
            <a:ext cx="4048095" cy="835224"/>
          </a:xfrm>
          <a:prstGeom prst="rect">
            <a:avLst/>
          </a:prstGeom>
        </p:spPr>
      </p:pic>
      <p:pic>
        <p:nvPicPr>
          <p:cNvPr id="16" name="Picture 15">
            <a:extLst>
              <a:ext uri="{FF2B5EF4-FFF2-40B4-BE49-F238E27FC236}">
                <a16:creationId xmlns:a16="http://schemas.microsoft.com/office/drawing/2014/main" id="{DD52D1EB-9EE4-567E-9AE3-892DEEE4C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66" y="5502545"/>
            <a:ext cx="2421308" cy="1236734"/>
          </a:xfrm>
          <a:prstGeom prst="rect">
            <a:avLst/>
          </a:prstGeom>
        </p:spPr>
      </p:pic>
      <p:pic>
        <p:nvPicPr>
          <p:cNvPr id="18" name="Picture 17">
            <a:extLst>
              <a:ext uri="{FF2B5EF4-FFF2-40B4-BE49-F238E27FC236}">
                <a16:creationId xmlns:a16="http://schemas.microsoft.com/office/drawing/2014/main" id="{92DAFDF7-F9EF-83A4-0B9A-2C0E04B821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383" y="189593"/>
            <a:ext cx="3646288" cy="1374229"/>
          </a:xfrm>
          <a:prstGeom prst="rect">
            <a:avLst/>
          </a:prstGeom>
        </p:spPr>
      </p:pic>
      <p:pic>
        <p:nvPicPr>
          <p:cNvPr id="24" name="Picture 23">
            <a:extLst>
              <a:ext uri="{FF2B5EF4-FFF2-40B4-BE49-F238E27FC236}">
                <a16:creationId xmlns:a16="http://schemas.microsoft.com/office/drawing/2014/main" id="{F20C7328-3B93-783C-DEA5-5D217E8640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768" y="4821551"/>
            <a:ext cx="3500142" cy="680994"/>
          </a:xfrm>
          <a:prstGeom prst="rect">
            <a:avLst/>
          </a:prstGeom>
        </p:spPr>
      </p:pic>
      <p:pic>
        <p:nvPicPr>
          <p:cNvPr id="26" name="Picture 25">
            <a:extLst>
              <a:ext uri="{FF2B5EF4-FFF2-40B4-BE49-F238E27FC236}">
                <a16:creationId xmlns:a16="http://schemas.microsoft.com/office/drawing/2014/main" id="{9798C065-5B77-C3E6-29B6-4FDA6F30A8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213" y="4143816"/>
            <a:ext cx="4584032" cy="633632"/>
          </a:xfrm>
          <a:prstGeom prst="rect">
            <a:avLst/>
          </a:prstGeom>
        </p:spPr>
      </p:pic>
      <p:pic>
        <p:nvPicPr>
          <p:cNvPr id="28" name="Picture 27">
            <a:extLst>
              <a:ext uri="{FF2B5EF4-FFF2-40B4-BE49-F238E27FC236}">
                <a16:creationId xmlns:a16="http://schemas.microsoft.com/office/drawing/2014/main" id="{A24BE9CD-4616-81B2-E561-9F341A2A06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2383" y="1627423"/>
            <a:ext cx="3646288" cy="1418577"/>
          </a:xfrm>
          <a:prstGeom prst="rect">
            <a:avLst/>
          </a:prstGeom>
        </p:spPr>
      </p:pic>
      <p:pic>
        <p:nvPicPr>
          <p:cNvPr id="30" name="Picture 29">
            <a:extLst>
              <a:ext uri="{FF2B5EF4-FFF2-40B4-BE49-F238E27FC236}">
                <a16:creationId xmlns:a16="http://schemas.microsoft.com/office/drawing/2014/main" id="{AC485FF0-2869-CDB4-7C7D-A75A8A1603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5642" y="3017341"/>
            <a:ext cx="3500142" cy="1589319"/>
          </a:xfrm>
          <a:prstGeom prst="rect">
            <a:avLst/>
          </a:prstGeom>
        </p:spPr>
      </p:pic>
      <p:pic>
        <p:nvPicPr>
          <p:cNvPr id="32" name="Picture 31">
            <a:extLst>
              <a:ext uri="{FF2B5EF4-FFF2-40B4-BE49-F238E27FC236}">
                <a16:creationId xmlns:a16="http://schemas.microsoft.com/office/drawing/2014/main" id="{BABF1E98-FE06-EACA-CF8F-F272512DE3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687" y="2588953"/>
            <a:ext cx="2461911" cy="926040"/>
          </a:xfrm>
          <a:prstGeom prst="rect">
            <a:avLst/>
          </a:prstGeom>
        </p:spPr>
      </p:pic>
      <p:pic>
        <p:nvPicPr>
          <p:cNvPr id="34" name="Picture 33">
            <a:extLst>
              <a:ext uri="{FF2B5EF4-FFF2-40B4-BE49-F238E27FC236}">
                <a16:creationId xmlns:a16="http://schemas.microsoft.com/office/drawing/2014/main" id="{7C9822EA-61CB-6CA3-4B0A-1D3D21D9EB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318" y="245201"/>
            <a:ext cx="3357769" cy="1263014"/>
          </a:xfrm>
          <a:prstGeom prst="rect">
            <a:avLst/>
          </a:prstGeom>
        </p:spPr>
      </p:pic>
      <p:pic>
        <p:nvPicPr>
          <p:cNvPr id="36" name="Picture 35">
            <a:extLst>
              <a:ext uri="{FF2B5EF4-FFF2-40B4-BE49-F238E27FC236}">
                <a16:creationId xmlns:a16="http://schemas.microsoft.com/office/drawing/2014/main" id="{2555F9A9-576C-DD88-28EA-256E453E38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768" y="1503929"/>
            <a:ext cx="3178828" cy="1199233"/>
          </a:xfrm>
          <a:prstGeom prst="rect">
            <a:avLst/>
          </a:prstGeom>
        </p:spPr>
      </p:pic>
      <p:pic>
        <p:nvPicPr>
          <p:cNvPr id="40" name="Picture 39">
            <a:extLst>
              <a:ext uri="{FF2B5EF4-FFF2-40B4-BE49-F238E27FC236}">
                <a16:creationId xmlns:a16="http://schemas.microsoft.com/office/drawing/2014/main" id="{D4D1D3CC-BE60-7A9E-366F-0C4019E8F6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17871" y="5473881"/>
            <a:ext cx="1850400" cy="1589319"/>
          </a:xfrm>
          <a:prstGeom prst="rect">
            <a:avLst/>
          </a:prstGeom>
        </p:spPr>
      </p:pic>
      <p:pic>
        <p:nvPicPr>
          <p:cNvPr id="42" name="Picture 41">
            <a:extLst>
              <a:ext uri="{FF2B5EF4-FFF2-40B4-BE49-F238E27FC236}">
                <a16:creationId xmlns:a16="http://schemas.microsoft.com/office/drawing/2014/main" id="{5E74EA30-E25E-A3AC-CF85-57F2253E24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54556" y="3980786"/>
            <a:ext cx="2586429" cy="2212987"/>
          </a:xfrm>
          <a:prstGeom prst="rect">
            <a:avLst/>
          </a:prstGeom>
        </p:spPr>
      </p:pic>
      <p:pic>
        <p:nvPicPr>
          <p:cNvPr id="44" name="Picture 43">
            <a:extLst>
              <a:ext uri="{FF2B5EF4-FFF2-40B4-BE49-F238E27FC236}">
                <a16:creationId xmlns:a16="http://schemas.microsoft.com/office/drawing/2014/main" id="{BD766529-EB19-8DA1-AD13-B8E2B35AC4D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53087" y="5230577"/>
            <a:ext cx="1024599" cy="1388387"/>
          </a:xfrm>
          <a:prstGeom prst="rect">
            <a:avLst/>
          </a:prstGeom>
        </p:spPr>
      </p:pic>
      <p:pic>
        <p:nvPicPr>
          <p:cNvPr id="45" name="Picture 44">
            <a:extLst>
              <a:ext uri="{FF2B5EF4-FFF2-40B4-BE49-F238E27FC236}">
                <a16:creationId xmlns:a16="http://schemas.microsoft.com/office/drawing/2014/main" id="{178C0679-719B-F9D6-1BDD-181C67985CD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30350" y="5139300"/>
            <a:ext cx="1462659" cy="1468463"/>
          </a:xfrm>
          <a:prstGeom prst="rect">
            <a:avLst/>
          </a:prstGeom>
        </p:spPr>
      </p:pic>
      <p:pic>
        <p:nvPicPr>
          <p:cNvPr id="47" name="Picture 46">
            <a:extLst>
              <a:ext uri="{FF2B5EF4-FFF2-40B4-BE49-F238E27FC236}">
                <a16:creationId xmlns:a16="http://schemas.microsoft.com/office/drawing/2014/main" id="{0FB5356A-D4EB-5086-C1CE-897B2388B1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782742" y="3012187"/>
            <a:ext cx="2175251" cy="940796"/>
          </a:xfrm>
          <a:prstGeom prst="rect">
            <a:avLst/>
          </a:prstGeom>
        </p:spPr>
      </p:pic>
      <p:pic>
        <p:nvPicPr>
          <p:cNvPr id="49" name="Picture 48">
            <a:extLst>
              <a:ext uri="{FF2B5EF4-FFF2-40B4-BE49-F238E27FC236}">
                <a16:creationId xmlns:a16="http://schemas.microsoft.com/office/drawing/2014/main" id="{10B53BBD-122E-3C0C-F620-631C33ED0F8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29360" y="3783861"/>
            <a:ext cx="2506957" cy="1084259"/>
          </a:xfrm>
          <a:prstGeom prst="rect">
            <a:avLst/>
          </a:prstGeom>
        </p:spPr>
      </p:pic>
      <p:pic>
        <p:nvPicPr>
          <p:cNvPr id="51" name="Picture 50">
            <a:extLst>
              <a:ext uri="{FF2B5EF4-FFF2-40B4-BE49-F238E27FC236}">
                <a16:creationId xmlns:a16="http://schemas.microsoft.com/office/drawing/2014/main" id="{EC3F5B32-2F8B-D3FD-0D8A-05634278E04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68128" y="189593"/>
            <a:ext cx="1468189" cy="1468189"/>
          </a:xfrm>
          <a:prstGeom prst="rect">
            <a:avLst/>
          </a:prstGeom>
        </p:spPr>
      </p:pic>
      <p:pic>
        <p:nvPicPr>
          <p:cNvPr id="53" name="Picture 52">
            <a:extLst>
              <a:ext uri="{FF2B5EF4-FFF2-40B4-BE49-F238E27FC236}">
                <a16:creationId xmlns:a16="http://schemas.microsoft.com/office/drawing/2014/main" id="{E3487DB7-6019-9F56-3689-D17AEFC7586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25784" y="226249"/>
            <a:ext cx="1435732" cy="1825910"/>
          </a:xfrm>
          <a:prstGeom prst="rect">
            <a:avLst/>
          </a:prstGeom>
        </p:spPr>
      </p:pic>
    </p:spTree>
    <p:extLst>
      <p:ext uri="{BB962C8B-B14F-4D97-AF65-F5344CB8AC3E}">
        <p14:creationId xmlns:p14="http://schemas.microsoft.com/office/powerpoint/2010/main" val="147964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458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D31FB3-D190-3739-28F3-E2799E9E7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13" y="585303"/>
            <a:ext cx="4048095" cy="835224"/>
          </a:xfrm>
          <a:prstGeom prst="rect">
            <a:avLst/>
          </a:prstGeom>
        </p:spPr>
      </p:pic>
      <p:pic>
        <p:nvPicPr>
          <p:cNvPr id="3" name="Picture 2">
            <a:extLst>
              <a:ext uri="{FF2B5EF4-FFF2-40B4-BE49-F238E27FC236}">
                <a16:creationId xmlns:a16="http://schemas.microsoft.com/office/drawing/2014/main" id="{BC43A28F-EB0A-7888-4814-34290E865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35" y="1660114"/>
            <a:ext cx="6312901" cy="1571062"/>
          </a:xfrm>
          <a:prstGeom prst="rect">
            <a:avLst/>
          </a:prstGeom>
        </p:spPr>
      </p:pic>
      <p:pic>
        <p:nvPicPr>
          <p:cNvPr id="7" name="Picture 6">
            <a:extLst>
              <a:ext uri="{FF2B5EF4-FFF2-40B4-BE49-F238E27FC236}">
                <a16:creationId xmlns:a16="http://schemas.microsoft.com/office/drawing/2014/main" id="{979CE95C-5249-D23E-4190-8CA49D784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926" y="4297435"/>
            <a:ext cx="2081797" cy="2090058"/>
          </a:xfrm>
          <a:prstGeom prst="rect">
            <a:avLst/>
          </a:prstGeom>
        </p:spPr>
      </p:pic>
      <p:pic>
        <p:nvPicPr>
          <p:cNvPr id="11" name="Picture 10">
            <a:extLst>
              <a:ext uri="{FF2B5EF4-FFF2-40B4-BE49-F238E27FC236}">
                <a16:creationId xmlns:a16="http://schemas.microsoft.com/office/drawing/2014/main" id="{B0B691CF-8328-04E8-BF8E-2D3E90D93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336" y="585303"/>
            <a:ext cx="2654813" cy="1203962"/>
          </a:xfrm>
          <a:prstGeom prst="rect">
            <a:avLst/>
          </a:prstGeom>
        </p:spPr>
      </p:pic>
      <p:pic>
        <p:nvPicPr>
          <p:cNvPr id="14" name="Picture 13">
            <a:extLst>
              <a:ext uri="{FF2B5EF4-FFF2-40B4-BE49-F238E27FC236}">
                <a16:creationId xmlns:a16="http://schemas.microsoft.com/office/drawing/2014/main" id="{C68A90C5-F9EE-74C8-4FB5-2670447DB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420" y="2401822"/>
            <a:ext cx="1545339" cy="2054356"/>
          </a:xfrm>
          <a:prstGeom prst="rect">
            <a:avLst/>
          </a:prstGeom>
        </p:spPr>
      </p:pic>
      <p:pic>
        <p:nvPicPr>
          <p:cNvPr id="16" name="Picture 15">
            <a:extLst>
              <a:ext uri="{FF2B5EF4-FFF2-40B4-BE49-F238E27FC236}">
                <a16:creationId xmlns:a16="http://schemas.microsoft.com/office/drawing/2014/main" id="{6BCDC85E-BFD3-C760-DFD5-4E1263388D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099" y="2945125"/>
            <a:ext cx="6171571" cy="1535116"/>
          </a:xfrm>
          <a:prstGeom prst="rect">
            <a:avLst/>
          </a:prstGeom>
        </p:spPr>
      </p:pic>
      <p:pic>
        <p:nvPicPr>
          <p:cNvPr id="18" name="Picture 17">
            <a:extLst>
              <a:ext uri="{FF2B5EF4-FFF2-40B4-BE49-F238E27FC236}">
                <a16:creationId xmlns:a16="http://schemas.microsoft.com/office/drawing/2014/main" id="{36E9F303-A9E3-D406-05A6-D471E812FC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099" y="5111542"/>
            <a:ext cx="8705719" cy="1203962"/>
          </a:xfrm>
          <a:prstGeom prst="rect">
            <a:avLst/>
          </a:prstGeom>
        </p:spPr>
      </p:pic>
      <p:pic>
        <p:nvPicPr>
          <p:cNvPr id="20" name="Picture 19">
            <a:extLst>
              <a:ext uri="{FF2B5EF4-FFF2-40B4-BE49-F238E27FC236}">
                <a16:creationId xmlns:a16="http://schemas.microsoft.com/office/drawing/2014/main" id="{39536F06-98D7-2239-96C2-B17578E68B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60149" y="107330"/>
            <a:ext cx="3057837" cy="2626393"/>
          </a:xfrm>
          <a:prstGeom prst="rect">
            <a:avLst/>
          </a:prstGeom>
        </p:spPr>
      </p:pic>
      <p:pic>
        <p:nvPicPr>
          <p:cNvPr id="22" name="Picture 21">
            <a:extLst>
              <a:ext uri="{FF2B5EF4-FFF2-40B4-BE49-F238E27FC236}">
                <a16:creationId xmlns:a16="http://schemas.microsoft.com/office/drawing/2014/main" id="{86C23010-E85E-84E4-63E5-5D2341B880A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8674" y="1855906"/>
            <a:ext cx="3250891" cy="2781511"/>
          </a:xfrm>
          <a:prstGeom prst="rect">
            <a:avLst/>
          </a:prstGeom>
        </p:spPr>
      </p:pic>
    </p:spTree>
    <p:extLst>
      <p:ext uri="{BB962C8B-B14F-4D97-AF65-F5344CB8AC3E}">
        <p14:creationId xmlns:p14="http://schemas.microsoft.com/office/powerpoint/2010/main" val="234891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pic>
        <p:nvPicPr>
          <p:cNvPr id="2" name="Picture 1">
            <a:extLst>
              <a:ext uri="{FF2B5EF4-FFF2-40B4-BE49-F238E27FC236}">
                <a16:creationId xmlns:a16="http://schemas.microsoft.com/office/drawing/2014/main" id="{3D8992A8-DF9E-39E1-AFB8-50016C334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4238</TotalTime>
  <Words>1290</Words>
  <Application>Microsoft Office PowerPoint</Application>
  <PresentationFormat>Widescreen</PresentationFormat>
  <Paragraphs>192</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Corbel</vt:lpstr>
      <vt:lpstr>Office Theme</vt:lpstr>
      <vt:lpstr>Welcome to  the Rotary club PowerPoint template</vt:lpstr>
      <vt:lpstr>PowerPoint Presentation</vt:lpstr>
      <vt:lpstr>PowerPoint Presentation</vt:lpstr>
      <vt:lpstr>PowerPoint Presentation</vt:lpstr>
      <vt:lpstr> TUTORIAL:      Signature System for Clubs </vt:lpstr>
      <vt:lpstr>PowerPoint Presentation</vt:lpstr>
      <vt:lpstr>PowerPoint Presentation</vt:lpstr>
      <vt:lpstr>Title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BULLET POINTS</vt:lpstr>
      <vt:lpstr>FOR TEXT/BULLET POINTS</vt:lpstr>
      <vt:lpstr>PowerPoint Presentation</vt:lpstr>
      <vt:lpstr>GRAPHICS Subhead</vt:lpstr>
      <vt:lpstr>PowerPoint Presentation</vt:lpstr>
      <vt:lpstr>PowerPoint Presentation</vt:lpstr>
      <vt:lpstr>PowerPoint Presentation</vt:lpstr>
      <vt:lpstr>PowerPoint Presentation</vt:lpstr>
      <vt:lpstr>GRAPHS/CHARTS Subhead</vt:lpstr>
      <vt:lpstr>GRAPHS/CHARTS Subhead</vt:lpstr>
      <vt:lpstr>Column Chart</vt:lpstr>
      <vt:lpstr>Column Chart</vt:lpstr>
      <vt:lpstr>Bar Chart</vt:lpstr>
      <vt:lpstr>Bar Chart</vt:lpstr>
      <vt:lpstr>line Chart</vt:lpstr>
      <vt:lpstr>line Chart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Seca</cp:lastModifiedBy>
  <cp:revision>162</cp:revision>
  <cp:lastPrinted>2019-12-04T20:41:25Z</cp:lastPrinted>
  <dcterms:created xsi:type="dcterms:W3CDTF">2019-11-18T03:22:22Z</dcterms:created>
  <dcterms:modified xsi:type="dcterms:W3CDTF">2023-03-05T08:46:00Z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